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1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1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9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1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9C97-91D8-4213-B03D-14E816375439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6E14-EA80-4369-9B36-17B957EFE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6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2017-04-24T07:11:24Z</dcterms:created>
  <dcterms:modified xsi:type="dcterms:W3CDTF">2017-04-24T07:12:57Z</dcterms:modified>
</cp:coreProperties>
</file>